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7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a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29" autoAdjust="0"/>
  </p:normalViewPr>
  <p:slideViewPr>
    <p:cSldViewPr>
      <p:cViewPr>
        <p:scale>
          <a:sx n="60" d="100"/>
          <a:sy n="60" d="100"/>
        </p:scale>
        <p:origin x="-2382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BE97-5705-4F21-A1D4-3FCFE4CFE936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C866-641B-49AF-9177-622A2DF6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</a:rPr>
              <a:t>РЕШУ ЕГЭ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2"/>
                </a:solidFill>
              </a:rPr>
              <a:t>Штейникова</a:t>
            </a:r>
            <a:r>
              <a:rPr lang="ru-RU" sz="3200" dirty="0" smtClean="0">
                <a:solidFill>
                  <a:schemeClr val="accent2"/>
                </a:solidFill>
              </a:rPr>
              <a:t> О.Н., МАОУ «СОШ №108»</a:t>
            </a:r>
            <a:endParaRPr lang="ru-RU" sz="3200" dirty="0">
              <a:solidFill>
                <a:schemeClr val="accent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1888" y="6444538"/>
            <a:ext cx="8955237" cy="354087"/>
            <a:chOff x="81888" y="6444538"/>
            <a:chExt cx="8955237" cy="354087"/>
          </a:xfrm>
        </p:grpSpPr>
        <p:pic>
          <p:nvPicPr>
            <p:cNvPr id="4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5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8330" y="6589576"/>
              <a:ext cx="1638795" cy="2090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969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692696"/>
            <a:ext cx="7687733" cy="5881142"/>
          </a:xfrm>
        </p:spPr>
      </p:pic>
    </p:spTree>
    <p:extLst>
      <p:ext uri="{BB962C8B-B14F-4D97-AF65-F5344CB8AC3E}">
        <p14:creationId xmlns:p14="http://schemas.microsoft.com/office/powerpoint/2010/main" val="346478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endParaRPr lang="ru-RU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81888" y="6444538"/>
            <a:ext cx="8955237" cy="354087"/>
            <a:chOff x="81888" y="6444538"/>
            <a:chExt cx="8955237" cy="354087"/>
          </a:xfrm>
        </p:grpSpPr>
        <p:pic>
          <p:nvPicPr>
            <p:cNvPr id="5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6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8330" y="6589576"/>
              <a:ext cx="1638795" cy="209049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Desktop\скрин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037124" cy="63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713597" cy="5857388"/>
          </a:xfrm>
        </p:spPr>
      </p:pic>
      <p:grpSp>
        <p:nvGrpSpPr>
          <p:cNvPr id="4" name="Группа 3"/>
          <p:cNvGrpSpPr/>
          <p:nvPr/>
        </p:nvGrpSpPr>
        <p:grpSpPr>
          <a:xfrm>
            <a:off x="81888" y="6444538"/>
            <a:ext cx="8955237" cy="354087"/>
            <a:chOff x="81888" y="6444538"/>
            <a:chExt cx="8955237" cy="354087"/>
          </a:xfrm>
        </p:grpSpPr>
        <p:pic>
          <p:nvPicPr>
            <p:cNvPr id="5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6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8330" y="6589576"/>
              <a:ext cx="1638795" cy="2090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58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FFDEA4"/>
      </a:dk2>
      <a:lt2>
        <a:srgbClr val="DFE6D0"/>
      </a:lt2>
      <a:accent1>
        <a:srgbClr val="759AA5"/>
      </a:accent1>
      <a:accent2>
        <a:srgbClr val="74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</TotalTime>
  <Words>13</Words>
  <Application>Microsoft Office PowerPoint</Application>
  <PresentationFormat>Экран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Городская</vt:lpstr>
      <vt:lpstr>РЕШУ ЕГЭ</vt:lpstr>
      <vt:lpstr>Презентация PowerPoint</vt:lpstr>
      <vt:lpstr>Презентация PowerPoint</vt:lpstr>
      <vt:lpstr>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ОГЭ-2021  по русскому языку</dc:title>
  <dc:creator>Sony</dc:creator>
  <cp:lastModifiedBy>Штейникова ОН</cp:lastModifiedBy>
  <cp:revision>39</cp:revision>
  <dcterms:created xsi:type="dcterms:W3CDTF">2020-08-31T10:23:09Z</dcterms:created>
  <dcterms:modified xsi:type="dcterms:W3CDTF">2020-11-20T05:57:20Z</dcterms:modified>
</cp:coreProperties>
</file>